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1374"/>
    <a:srgbClr val="E64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47378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130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359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55630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195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4935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571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287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298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366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271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 smtClean="0"/>
              <a:t>Clique para editar o estilo</a:t>
            </a:r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smtClean="0"/>
              <a:t>Editar os estilos de texto do Modelo Global</a:t>
            </a:r>
          </a:p>
          <a:p>
            <a:pPr lvl="1"/>
            <a:r>
              <a:rPr lang="pt-PT" dirty="0" smtClean="0"/>
              <a:t>Segundo nível</a:t>
            </a:r>
          </a:p>
          <a:p>
            <a:pPr lvl="2"/>
            <a:r>
              <a:rPr lang="pt-PT" dirty="0" smtClean="0"/>
              <a:t>Terceiro nível</a:t>
            </a:r>
          </a:p>
          <a:p>
            <a:pPr lvl="3"/>
            <a:r>
              <a:rPr lang="pt-PT" dirty="0" smtClean="0"/>
              <a:t>Quarto nível</a:t>
            </a:r>
          </a:p>
          <a:p>
            <a:pPr lvl="4"/>
            <a:r>
              <a:rPr lang="pt-PT" dirty="0" smtClean="0"/>
              <a:t>Quinto nível</a:t>
            </a:r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80FD7-8AFB-4344-912B-314D117B9E85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Freeform 2"/>
          <p:cNvSpPr/>
          <p:nvPr userDrawn="1"/>
        </p:nvSpPr>
        <p:spPr>
          <a:xfrm>
            <a:off x="5188156" y="-1972350"/>
            <a:ext cx="19543954" cy="19543954"/>
          </a:xfrm>
          <a:custGeom>
            <a:avLst/>
            <a:gdLst/>
            <a:ahLst/>
            <a:cxnLst/>
            <a:rect l="l" t="t" r="r" b="b"/>
            <a:pathLst>
              <a:path w="19543954" h="19543954">
                <a:moveTo>
                  <a:pt x="0" y="0"/>
                </a:moveTo>
                <a:lnTo>
                  <a:pt x="19543954" y="0"/>
                </a:lnTo>
                <a:lnTo>
                  <a:pt x="19543954" y="19543954"/>
                </a:lnTo>
                <a:lnTo>
                  <a:pt x="0" y="19543954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=""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</p:sp>
      <p:pic>
        <p:nvPicPr>
          <p:cNvPr id="9" name="Imagem 8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28"/>
          <a:stretch/>
        </p:blipFill>
        <p:spPr>
          <a:xfrm>
            <a:off x="9748145" y="9700"/>
            <a:ext cx="2311177" cy="1815925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985340" y="6311900"/>
            <a:ext cx="1940168" cy="34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71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pt-PT" sz="6000" b="1" i="0" kern="1200" spc="77" dirty="0" smtClean="0">
          <a:solidFill>
            <a:srgbClr val="E64A82"/>
          </a:solidFill>
          <a:latin typeface="Baskerville Old Face" panose="020206020805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E64A82"/>
          </a:solidFill>
          <a:latin typeface="Cormorant Garamond Bold Italics" panose="020B060402020202020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rgbClr val="E64A8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rgbClr val="8B137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8B137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i="1" kern="1200">
          <a:solidFill>
            <a:srgbClr val="8B137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43660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vo Apresentação do Microsoft PowerPoint" id="{FBF58F3C-2115-4641-96D6-DB25D0A03924}" vid="{24E7231A-5848-46BE-81EE-987B6A64619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Novo Apresentação do Microsoft PowerPoint</Template>
  <TotalTime>0</TotalTime>
  <Words>0</Words>
  <Application>Microsoft Office PowerPoint</Application>
  <PresentationFormat>Ecrã Panorâmico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Baskerville Old Face</vt:lpstr>
      <vt:lpstr>Calibri</vt:lpstr>
      <vt:lpstr>Cormorant Garamond Bold Italics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Beatriz Peixe</dc:creator>
  <cp:lastModifiedBy>Beatriz Peixe</cp:lastModifiedBy>
  <cp:revision>1</cp:revision>
  <dcterms:created xsi:type="dcterms:W3CDTF">2025-12-24T10:02:55Z</dcterms:created>
  <dcterms:modified xsi:type="dcterms:W3CDTF">2025-12-24T10:03:14Z</dcterms:modified>
</cp:coreProperties>
</file>